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6" r:id="rId12"/>
    <p:sldId id="275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3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AF94C-6A36-4A73-ADF8-9DA003DC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F84106-1DF9-4DAC-A1D6-D691E9AD1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EB4E4-9622-4D22-BDEE-F83D0BD6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1F144-F7DF-484C-B5C3-4E9C0C3E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3833F-6691-42C7-9EFF-D76AF6D0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06AB2-FA30-4632-8964-2FED81FD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89D062-B2A0-4E4C-9F61-A02508B8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BBB64-23B5-4B4E-AA41-8E10C2C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F36FF-886A-4EEB-A641-324487EE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B641F-F73A-4F06-81B7-BE3BBA9E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1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3F0EFC-31A9-44C9-BEF3-AA22AB482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1E853-1B70-44B5-9485-E2198D81A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E69E7-796E-4F2B-B6CA-423C48A4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AE05E-6BFE-4A7B-AB0B-9B42948B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98B2C-A130-4C00-BCC0-17EBD2FC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5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E73F-8720-429C-B5BA-25D47C0D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CA9E9-28C2-4CD1-AE28-6120811A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A91A3-0D1B-4B54-935A-E17AC93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94BF-42DA-4782-A9BC-361FC0D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5FA1C-4711-49DC-BCD6-AC1DFD6F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40F6-5C9E-4637-A7F1-1A5F157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39296-F630-44C9-A04C-49D7CCD7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F7AD67-2D59-4B22-898A-D4FA689BA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52434-7A99-4001-AFE3-24F371E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6F109-2BD3-4186-9CE5-85F0D6E5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DBF19-9D5B-4FB0-AA33-BC97AC8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2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111F2-FABD-4EB3-BA70-62F4DD0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918DE-2C12-469D-89EF-07C970B1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BAA4F-518D-4D40-8B63-D8D057B0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C6894-624F-45CC-8AA8-200F0C6B9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F5F1C8-1BC2-42E0-AD51-2EB246AF8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35D1E9-D015-4BE2-A9A0-A0500E1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7FF702-58CD-4A1C-8010-A24F1116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ADE4FE-8A6B-42B7-AFD4-CED2CADA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2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BC6E7-C590-4CA6-B32A-A01D59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09D41-20A4-4BD0-8AF6-670802CC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222FE4-43A5-4CD6-84EF-BAF6FCE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FC3E88-4BED-4927-87FB-EA7D3B7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C069B-41DD-4E03-9EE7-F8BD8471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615D05-0FF0-48CE-8687-95CA8778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2875B-6F4D-41DE-89F2-ADAC4463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7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092E5-9306-49E2-AC4D-16376C6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521D-C03C-40BF-A99D-158E678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40BDD-7FF1-4AB3-B1D5-9FD7B71C6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56D87-6A39-4D21-8E20-AA08C128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FA1A7-BF82-4F52-9CBF-971A5C6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E5EF-4B30-45BC-9B57-EFC9FF51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4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E268-19B6-44CE-A9BB-5C3D50A1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8ACAA-CAB5-4E9F-831A-ED411FDF5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1BA15-8C4E-495F-9505-78EE186F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9887E-28EA-46DD-A648-41020064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382D6-1F06-44DD-B94C-8D4A2839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E164A-3F6E-4420-91A3-36777F24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1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0B373-2A59-42F9-9EB3-7F97EA6C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79A23-0734-47F6-9149-F68AB908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E80B9-CA11-4F22-B499-4793BB88D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20D6F-DD24-452B-BE07-EB947BDD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4645-3BDD-4F1E-9869-D6E82C1C5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CF46F9-F7CE-4189-BACF-73EDB5F1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9" y="1682750"/>
            <a:ext cx="723900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2880672" y="2676088"/>
            <a:ext cx="6430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2021-2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학기 </a:t>
            </a:r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Embedded System Project</a:t>
            </a:r>
          </a:p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MP3 Player 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구현</a:t>
            </a:r>
            <a:endParaRPr lang="en-US" altLang="ko-KR" sz="2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CA3909-2BC1-4074-A5FF-4EBBD774C311}"/>
              </a:ext>
            </a:extLst>
          </p:cNvPr>
          <p:cNvSpPr/>
          <p:nvPr/>
        </p:nvSpPr>
        <p:spPr>
          <a:xfrm>
            <a:off x="4815281" y="3875714"/>
            <a:ext cx="2592198" cy="310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58560-24FB-4105-8F69-5059312F8A95}"/>
              </a:ext>
            </a:extLst>
          </p:cNvPr>
          <p:cNvSpPr txBox="1"/>
          <p:nvPr/>
        </p:nvSpPr>
        <p:spPr>
          <a:xfrm>
            <a:off x="4747405" y="3875714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60141889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이웅희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/ 6017877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최현빈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4688732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6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과정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30342D3-A012-4FAD-A6F3-3EA9020AEEE5}"/>
              </a:ext>
            </a:extLst>
          </p:cNvPr>
          <p:cNvSpPr/>
          <p:nvPr/>
        </p:nvSpPr>
        <p:spPr>
          <a:xfrm>
            <a:off x="2513246" y="144894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21516B4-3CB5-4D75-9146-7EF98394B9E3}"/>
              </a:ext>
            </a:extLst>
          </p:cNvPr>
          <p:cNvSpPr/>
          <p:nvPr/>
        </p:nvSpPr>
        <p:spPr>
          <a:xfrm>
            <a:off x="1423386" y="1448945"/>
            <a:ext cx="776603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50433E-0EFA-4A14-AEC2-574A6246FE37}"/>
              </a:ext>
            </a:extLst>
          </p:cNvPr>
          <p:cNvSpPr txBox="1"/>
          <p:nvPr/>
        </p:nvSpPr>
        <p:spPr>
          <a:xfrm>
            <a:off x="1495104" y="3730629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실 행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ED960C-4301-4205-B27C-DBD02FDC343C}"/>
              </a:ext>
            </a:extLst>
          </p:cNvPr>
          <p:cNvSpPr/>
          <p:nvPr/>
        </p:nvSpPr>
        <p:spPr>
          <a:xfrm>
            <a:off x="2235169" y="1819836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54CD38-FEFF-4DF8-B8D9-8E290CCBD626}"/>
              </a:ext>
            </a:extLst>
          </p:cNvPr>
          <p:cNvSpPr txBox="1"/>
          <p:nvPr/>
        </p:nvSpPr>
        <p:spPr>
          <a:xfrm>
            <a:off x="2513246" y="174496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TXT_LCD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B70A430-96D5-4AB5-A5BB-54EBDA9A6DB3}"/>
              </a:ext>
            </a:extLst>
          </p:cNvPr>
          <p:cNvSpPr/>
          <p:nvPr/>
        </p:nvSpPr>
        <p:spPr>
          <a:xfrm>
            <a:off x="2513246" y="249781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0E5D61-611A-479D-888A-1EE475CFEAA2}"/>
              </a:ext>
            </a:extLst>
          </p:cNvPr>
          <p:cNvSpPr txBox="1"/>
          <p:nvPr/>
        </p:nvSpPr>
        <p:spPr>
          <a:xfrm>
            <a:off x="2513246" y="279383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Button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A8F3D04-0EB6-4327-9004-C448929CCC1B}"/>
              </a:ext>
            </a:extLst>
          </p:cNvPr>
          <p:cNvSpPr/>
          <p:nvPr/>
        </p:nvSpPr>
        <p:spPr>
          <a:xfrm>
            <a:off x="2513246" y="354668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844414-D901-44A1-8D88-1C150976779B}"/>
              </a:ext>
            </a:extLst>
          </p:cNvPr>
          <p:cNvSpPr txBox="1"/>
          <p:nvPr/>
        </p:nvSpPr>
        <p:spPr>
          <a:xfrm>
            <a:off x="2513246" y="384270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FND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A1F9B56-9AF7-4231-A745-193F855DE9E6}"/>
              </a:ext>
            </a:extLst>
          </p:cNvPr>
          <p:cNvSpPr/>
          <p:nvPr/>
        </p:nvSpPr>
        <p:spPr>
          <a:xfrm>
            <a:off x="2530349" y="459555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CDFA94-1343-4061-9191-62DF3A017904}"/>
              </a:ext>
            </a:extLst>
          </p:cNvPr>
          <p:cNvSpPr txBox="1"/>
          <p:nvPr/>
        </p:nvSpPr>
        <p:spPr>
          <a:xfrm>
            <a:off x="2530349" y="489157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AB53A6-40BF-44E9-9BCC-9CA59F82707D}"/>
              </a:ext>
            </a:extLst>
          </p:cNvPr>
          <p:cNvSpPr/>
          <p:nvPr/>
        </p:nvSpPr>
        <p:spPr>
          <a:xfrm>
            <a:off x="2530349" y="5599604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0058D4-6B8D-4C82-B88D-2F98BFAB4613}"/>
              </a:ext>
            </a:extLst>
          </p:cNvPr>
          <p:cNvSpPr txBox="1"/>
          <p:nvPr/>
        </p:nvSpPr>
        <p:spPr>
          <a:xfrm>
            <a:off x="2476214" y="5895618"/>
            <a:ext cx="8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Color_LED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1CA44D2-CDCA-47AB-91E1-F1CD39CF52E1}"/>
              </a:ext>
            </a:extLst>
          </p:cNvPr>
          <p:cNvSpPr/>
          <p:nvPr/>
        </p:nvSpPr>
        <p:spPr>
          <a:xfrm>
            <a:off x="2233703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74B76A5-5843-41A2-A49A-17770B70D6E8}"/>
              </a:ext>
            </a:extLst>
          </p:cNvPr>
          <p:cNvSpPr/>
          <p:nvPr/>
        </p:nvSpPr>
        <p:spPr>
          <a:xfrm>
            <a:off x="2233702" y="598675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B09C35E-1F32-422C-A706-F78520FCF7E7}"/>
              </a:ext>
            </a:extLst>
          </p:cNvPr>
          <p:cNvSpPr/>
          <p:nvPr/>
        </p:nvSpPr>
        <p:spPr>
          <a:xfrm>
            <a:off x="2233703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A151E924-3C0D-40CC-BF59-7F1F793573AF}"/>
              </a:ext>
            </a:extLst>
          </p:cNvPr>
          <p:cNvSpPr/>
          <p:nvPr/>
        </p:nvSpPr>
        <p:spPr>
          <a:xfrm>
            <a:off x="2233703" y="395009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5C36737-61A5-4176-AD54-E1398DA20461}"/>
              </a:ext>
            </a:extLst>
          </p:cNvPr>
          <p:cNvSpPr/>
          <p:nvPr/>
        </p:nvSpPr>
        <p:spPr>
          <a:xfrm>
            <a:off x="3323695" y="181658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05763D6-42FD-4F83-996F-49F0A48E060F}"/>
              </a:ext>
            </a:extLst>
          </p:cNvPr>
          <p:cNvSpPr/>
          <p:nvPr/>
        </p:nvSpPr>
        <p:spPr>
          <a:xfrm>
            <a:off x="3562116" y="144894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6318D-40EF-4677-93A9-2520CA154938}"/>
              </a:ext>
            </a:extLst>
          </p:cNvPr>
          <p:cNvSpPr txBox="1"/>
          <p:nvPr/>
        </p:nvSpPr>
        <p:spPr>
          <a:xfrm>
            <a:off x="3575533" y="147887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재생되는 곡 정보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6614DEF-BB23-46F8-97B4-66B7EF1544BA}"/>
              </a:ext>
            </a:extLst>
          </p:cNvPr>
          <p:cNvSpPr/>
          <p:nvPr/>
        </p:nvSpPr>
        <p:spPr>
          <a:xfrm>
            <a:off x="3562116" y="1942093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2CB8FA-B3BA-4895-879A-546780372976}"/>
              </a:ext>
            </a:extLst>
          </p:cNvPr>
          <p:cNvSpPr txBox="1"/>
          <p:nvPr/>
        </p:nvSpPr>
        <p:spPr>
          <a:xfrm>
            <a:off x="3575533" y="1972025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상태위치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07CCE31-D360-46BA-B33D-668745695884}"/>
              </a:ext>
            </a:extLst>
          </p:cNvPr>
          <p:cNvSpPr/>
          <p:nvPr/>
        </p:nvSpPr>
        <p:spPr>
          <a:xfrm>
            <a:off x="3344475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8C93A62-35B8-4EC7-9DB5-D5FCADD02DA3}"/>
              </a:ext>
            </a:extLst>
          </p:cNvPr>
          <p:cNvSpPr/>
          <p:nvPr/>
        </p:nvSpPr>
        <p:spPr>
          <a:xfrm>
            <a:off x="3358935" y="393945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A3D090C6-93CE-4BC9-96CB-D868511F484C}"/>
              </a:ext>
            </a:extLst>
          </p:cNvPr>
          <p:cNvSpPr/>
          <p:nvPr/>
        </p:nvSpPr>
        <p:spPr>
          <a:xfrm>
            <a:off x="3358935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A23A0E2-D329-48D4-BFB9-66EB7819D818}"/>
              </a:ext>
            </a:extLst>
          </p:cNvPr>
          <p:cNvSpPr/>
          <p:nvPr/>
        </p:nvSpPr>
        <p:spPr>
          <a:xfrm>
            <a:off x="3378681" y="5986753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7AB8DC8-0D22-4DA9-AC6B-2F5CB65D6885}"/>
              </a:ext>
            </a:extLst>
          </p:cNvPr>
          <p:cNvSpPr/>
          <p:nvPr/>
        </p:nvSpPr>
        <p:spPr>
          <a:xfrm>
            <a:off x="3577489" y="2497814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DC552C-CD4A-4F4F-B30A-97706C7A8904}"/>
              </a:ext>
            </a:extLst>
          </p:cNvPr>
          <p:cNvSpPr/>
          <p:nvPr/>
        </p:nvSpPr>
        <p:spPr>
          <a:xfrm>
            <a:off x="3599343" y="3571817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275DC3-EF1B-4688-8B53-9FBFF3B20432}"/>
              </a:ext>
            </a:extLst>
          </p:cNvPr>
          <p:cNvSpPr txBox="1"/>
          <p:nvPr/>
        </p:nvSpPr>
        <p:spPr>
          <a:xfrm>
            <a:off x="3612760" y="3601749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 시간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2844E8D-237F-4BC5-BD73-0470F4528C81}"/>
              </a:ext>
            </a:extLst>
          </p:cNvPr>
          <p:cNvSpPr/>
          <p:nvPr/>
        </p:nvSpPr>
        <p:spPr>
          <a:xfrm>
            <a:off x="3599343" y="406496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E82A8E-9ED5-4C98-8BE7-96B7C0F08EAC}"/>
              </a:ext>
            </a:extLst>
          </p:cNvPr>
          <p:cNvSpPr txBox="1"/>
          <p:nvPr/>
        </p:nvSpPr>
        <p:spPr>
          <a:xfrm>
            <a:off x="3612760" y="409489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542DC60-74C9-4811-8546-584AE6494F0C}"/>
              </a:ext>
            </a:extLst>
          </p:cNvPr>
          <p:cNvSpPr/>
          <p:nvPr/>
        </p:nvSpPr>
        <p:spPr>
          <a:xfrm>
            <a:off x="3617167" y="4595555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93250-4E86-4998-960A-B03495300E7C}"/>
              </a:ext>
            </a:extLst>
          </p:cNvPr>
          <p:cNvSpPr txBox="1"/>
          <p:nvPr/>
        </p:nvSpPr>
        <p:spPr>
          <a:xfrm>
            <a:off x="3518534" y="2392250"/>
            <a:ext cx="3717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Home : </a:t>
            </a:r>
            <a:r>
              <a:rPr kumimoji="0" lang="ko-KR" altLang="en-US" sz="10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메모리중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가장 첫번째 곡으로 이동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,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첫번째면 마지막으로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Back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이전 곡으로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Search : </a:t>
            </a:r>
            <a:r>
              <a:rPr lang="ko-KR" altLang="en-US" sz="10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다음곡으로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이동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Menu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위치의 곡 재생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Vol UP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올림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Vol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DN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낮춤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26B556-6D5C-4603-9580-FE59B05C8CF6}"/>
              </a:ext>
            </a:extLst>
          </p:cNvPr>
          <p:cNvSpPr txBox="1"/>
          <p:nvPr/>
        </p:nvSpPr>
        <p:spPr>
          <a:xfrm>
            <a:off x="3666477" y="489157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볼륨의 정도를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LED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갯수로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표현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50E2CA-5D6D-4BAA-8B65-5D81A098C493}"/>
              </a:ext>
            </a:extLst>
          </p:cNvPr>
          <p:cNvSpPr/>
          <p:nvPr/>
        </p:nvSpPr>
        <p:spPr>
          <a:xfrm>
            <a:off x="3609738" y="5599910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051B5F-23DD-4672-8588-4C63F5E26F97}"/>
              </a:ext>
            </a:extLst>
          </p:cNvPr>
          <p:cNvSpPr txBox="1"/>
          <p:nvPr/>
        </p:nvSpPr>
        <p:spPr>
          <a:xfrm>
            <a:off x="3623155" y="5629842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색이 계속 바뀌어 재생중임을 표현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DC95408-2D1B-4541-9210-9AA4F116C323}"/>
              </a:ext>
            </a:extLst>
          </p:cNvPr>
          <p:cNvSpPr/>
          <p:nvPr/>
        </p:nvSpPr>
        <p:spPr>
          <a:xfrm>
            <a:off x="3609738" y="6093058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4CA675-B8F5-4734-9778-AA302EEBADE2}"/>
              </a:ext>
            </a:extLst>
          </p:cNvPr>
          <p:cNvSpPr txBox="1"/>
          <p:nvPr/>
        </p:nvSpPr>
        <p:spPr>
          <a:xfrm>
            <a:off x="3623155" y="612299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C27E0659-6658-429D-8568-7B453992229D}"/>
              </a:ext>
            </a:extLst>
          </p:cNvPr>
          <p:cNvSpPr/>
          <p:nvPr/>
        </p:nvSpPr>
        <p:spPr>
          <a:xfrm>
            <a:off x="7354474" y="180458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24ECF9B-AF97-4CDD-A1F1-5021CAF4E63B}"/>
              </a:ext>
            </a:extLst>
          </p:cNvPr>
          <p:cNvSpPr/>
          <p:nvPr/>
        </p:nvSpPr>
        <p:spPr>
          <a:xfrm>
            <a:off x="7356909" y="391962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317F0E49-64B7-458F-B3FB-297B43494A23}"/>
              </a:ext>
            </a:extLst>
          </p:cNvPr>
          <p:cNvSpPr/>
          <p:nvPr/>
        </p:nvSpPr>
        <p:spPr>
          <a:xfrm>
            <a:off x="7356909" y="288180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2632F456-0192-467F-AA4F-C2CFADB21C72}"/>
              </a:ext>
            </a:extLst>
          </p:cNvPr>
          <p:cNvSpPr/>
          <p:nvPr/>
        </p:nvSpPr>
        <p:spPr>
          <a:xfrm>
            <a:off x="7354979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9989B61D-C00D-4FAD-B499-14AC65707691}"/>
              </a:ext>
            </a:extLst>
          </p:cNvPr>
          <p:cNvSpPr/>
          <p:nvPr/>
        </p:nvSpPr>
        <p:spPr>
          <a:xfrm>
            <a:off x="7354978" y="593761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E479BF2-4573-43EE-8EAE-725999662C71}"/>
              </a:ext>
            </a:extLst>
          </p:cNvPr>
          <p:cNvSpPr/>
          <p:nvPr/>
        </p:nvSpPr>
        <p:spPr>
          <a:xfrm>
            <a:off x="7629833" y="1448945"/>
            <a:ext cx="1451414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5C858-CD62-4F8B-9288-11924C4189A4}"/>
              </a:ext>
            </a:extLst>
          </p:cNvPr>
          <p:cNvSpPr txBox="1"/>
          <p:nvPr/>
        </p:nvSpPr>
        <p:spPr>
          <a:xfrm>
            <a:off x="7592544" y="3820287"/>
            <a:ext cx="145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키트의 현재                 종합 상태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587224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제약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3082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설계중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구현이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안된부분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서술하면 됩니다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1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019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8964"/>
            <a:ext cx="2260060" cy="6849035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05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결론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프로젝트의 결론을 쓰는 창입니다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1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677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4721264" y="29820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감사합니다</a:t>
            </a:r>
            <a:endParaRPr lang="ko-KR" altLang="en-US" sz="4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796FF1-5DDD-4E19-93F6-3AF51FF55854}"/>
              </a:ext>
            </a:extLst>
          </p:cNvPr>
          <p:cNvSpPr txBox="1"/>
          <p:nvPr/>
        </p:nvSpPr>
        <p:spPr>
          <a:xfrm>
            <a:off x="4724824" y="3628399"/>
            <a:ext cx="274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Thank you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80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5258272" y="2345347"/>
            <a:ext cx="167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INDEX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43A9A5-FB99-49C5-A74C-B6A06C84271E}"/>
              </a:ext>
            </a:extLst>
          </p:cNvPr>
          <p:cNvSpPr/>
          <p:nvPr/>
        </p:nvSpPr>
        <p:spPr>
          <a:xfrm>
            <a:off x="5000487" y="3200399"/>
            <a:ext cx="291830" cy="2918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3596D-C191-4663-A334-F4618007F7FB}"/>
              </a:ext>
            </a:extLst>
          </p:cNvPr>
          <p:cNvSpPr/>
          <p:nvPr/>
        </p:nvSpPr>
        <p:spPr>
          <a:xfrm>
            <a:off x="5000487" y="3647871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144B24-BF36-4393-AA67-DBF155180264}"/>
              </a:ext>
            </a:extLst>
          </p:cNvPr>
          <p:cNvSpPr/>
          <p:nvPr/>
        </p:nvSpPr>
        <p:spPr>
          <a:xfrm>
            <a:off x="5000487" y="4095343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6B301-A3C5-45B8-8844-5C5A43603F0B}"/>
              </a:ext>
            </a:extLst>
          </p:cNvPr>
          <p:cNvSpPr/>
          <p:nvPr/>
        </p:nvSpPr>
        <p:spPr>
          <a:xfrm>
            <a:off x="5000487" y="4542815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3A61C6-0D51-47AB-970F-B12F5CBBA90A}"/>
              </a:ext>
            </a:extLst>
          </p:cNvPr>
          <p:cNvSpPr/>
          <p:nvPr/>
        </p:nvSpPr>
        <p:spPr>
          <a:xfrm>
            <a:off x="5000487" y="4990287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06D7A-FEF1-4A2E-A8EB-AF9F02241A3D}"/>
              </a:ext>
            </a:extLst>
          </p:cNvPr>
          <p:cNvSpPr txBox="1"/>
          <p:nvPr/>
        </p:nvSpPr>
        <p:spPr>
          <a:xfrm>
            <a:off x="5489150" y="320039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803B2-A0BA-426B-92BD-7B19EFC122C2}"/>
              </a:ext>
            </a:extLst>
          </p:cNvPr>
          <p:cNvSpPr txBox="1"/>
          <p:nvPr/>
        </p:nvSpPr>
        <p:spPr>
          <a:xfrm>
            <a:off x="5277672" y="363989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목표 및 연구내용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5680C-542C-4384-8678-1EC658A32A8E}"/>
              </a:ext>
            </a:extLst>
          </p:cNvPr>
          <p:cNvSpPr txBox="1"/>
          <p:nvPr/>
        </p:nvSpPr>
        <p:spPr>
          <a:xfrm>
            <a:off x="5467507" y="40793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 동작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28294-E4F5-4B79-A9C7-E11A7F8AF5A8}"/>
              </a:ext>
            </a:extLst>
          </p:cNvPr>
          <p:cNvSpPr txBox="1"/>
          <p:nvPr/>
        </p:nvSpPr>
        <p:spPr>
          <a:xfrm>
            <a:off x="5344077" y="4518893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설계 과정 및 설계 제약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C756-C38A-4298-8002-606AF3E67D53}"/>
              </a:ext>
            </a:extLst>
          </p:cNvPr>
          <p:cNvSpPr txBox="1"/>
          <p:nvPr/>
        </p:nvSpPr>
        <p:spPr>
          <a:xfrm>
            <a:off x="5991692" y="4958391"/>
            <a:ext cx="505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결론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/>
          <p:nvPr/>
        </p:nvCxnSpPr>
        <p:spPr>
          <a:xfrm>
            <a:off x="8813260" y="3939701"/>
            <a:ext cx="33787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5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325922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186775" y="2519758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01</a:t>
            </a:r>
            <a:r>
              <a:rPr lang="en-US" altLang="ko-KR" sz="4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endParaRPr lang="ko-KR" altLang="en-US" sz="8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295367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필요성 </a:t>
            </a:r>
            <a:endParaRPr lang="ko-KR" altLang="en-US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2663868" y="3538452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최근에는 핸드폰에서의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 뿐 아니라 다양한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전자장비나 생활 속 물품에서도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지원해주고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이러한 상황에서 저희는 어디서든지 어느 상황이든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작동  할 수 있는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구현하기로 결정했습니다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</a:t>
            </a:r>
          </a:p>
        </p:txBody>
      </p:sp>
      <p:pic>
        <p:nvPicPr>
          <p:cNvPr id="23" name="Picture 2" descr="ì§ ì  ê· ë¤, íì´ ì¤ ë¶, í¨ê», ì ë³´ êµí, ì¸ ì¤í ê·¸ë¨, ë­ ì í ë¦¬ ì¼ì´ ì">
            <a:extLst>
              <a:ext uri="{FF2B5EF4-FFF2-40B4-BE49-F238E27FC236}">
                <a16:creationId xmlns:a16="http://schemas.microsoft.com/office/drawing/2014/main" id="{2F1CCA05-1A85-4145-A1F2-AA8C757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26" y="2663537"/>
            <a:ext cx="2011852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pad, ì¼ì±, ìì, ëì´, êµ¬ê¸, ì ì , ì¸í°ë·, ì í ë²í¸, ëìì¸, ëì§í¸, ëª¨ë°ì¼">
            <a:extLst>
              <a:ext uri="{FF2B5EF4-FFF2-40B4-BE49-F238E27FC236}">
                <a16:creationId xmlns:a16="http://schemas.microsoft.com/office/drawing/2014/main" id="{9DD86FC5-1B92-4515-9A73-B642F628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88" y="2651379"/>
            <a:ext cx="2021327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786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881421"/>
            <a:ext cx="6566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연구내용 및 목표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8D84E-A033-42F3-866D-0A3CAA57F982}"/>
              </a:ext>
            </a:extLst>
          </p:cNvPr>
          <p:cNvSpPr txBox="1"/>
          <p:nvPr/>
        </p:nvSpPr>
        <p:spPr>
          <a:xfrm>
            <a:off x="1941659" y="2311893"/>
            <a:ext cx="93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1. ALSA                                                                                      2.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재생 프로그램                                                              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3.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펄스 오디오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87166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31DD7B-CB67-4ED9-BD8E-6DC7DA261B88}"/>
              </a:ext>
            </a:extLst>
          </p:cNvPr>
          <p:cNvSpPr/>
          <p:nvPr/>
        </p:nvSpPr>
        <p:spPr>
          <a:xfrm>
            <a:off x="5214023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71BDA0-FD1C-4E37-9687-9ED2C13F36B2}"/>
              </a:ext>
            </a:extLst>
          </p:cNvPr>
          <p:cNvSpPr/>
          <p:nvPr/>
        </p:nvSpPr>
        <p:spPr>
          <a:xfrm>
            <a:off x="8540880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664AB7-1B5A-4DD0-B109-4A13EF31E735}"/>
              </a:ext>
            </a:extLst>
          </p:cNvPr>
          <p:cNvCxnSpPr/>
          <p:nvPr/>
        </p:nvCxnSpPr>
        <p:spPr>
          <a:xfrm>
            <a:off x="21590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4A48CA-A02A-4849-9BB4-932BC04B2BB6}"/>
              </a:ext>
            </a:extLst>
          </p:cNvPr>
          <p:cNvCxnSpPr/>
          <p:nvPr/>
        </p:nvCxnSpPr>
        <p:spPr>
          <a:xfrm>
            <a:off x="55626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44BC8E-4147-4C85-8B66-5DE0753B8CF5}"/>
              </a:ext>
            </a:extLst>
          </p:cNvPr>
          <p:cNvCxnSpPr/>
          <p:nvPr/>
        </p:nvCxnSpPr>
        <p:spPr>
          <a:xfrm>
            <a:off x="89662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484A39-AAFF-4DD7-B3CD-7886AC242336}"/>
              </a:ext>
            </a:extLst>
          </p:cNvPr>
          <p:cNvSpPr txBox="1"/>
          <p:nvPr/>
        </p:nvSpPr>
        <p:spPr>
          <a:xfrm>
            <a:off x="2103921" y="5342630"/>
            <a:ext cx="2524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고급  리눅스 사운드 아키텍처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리눅스 커널의 기본 구성요소 </a:t>
            </a: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사운드카드용 장치드라이버를 위한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API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를 제공하는 소프트웨어 프레임워크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4983C-DEF0-4B23-962B-31D8ACE8EF66}"/>
              </a:ext>
            </a:extLst>
          </p:cNvPr>
          <p:cNvSpPr txBox="1"/>
          <p:nvPr/>
        </p:nvSpPr>
        <p:spPr>
          <a:xfrm>
            <a:off x="5430656" y="5342630"/>
            <a:ext cx="2446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 메모리내의 음악 파일을 플레이 해주는 역할 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키트의 여러가지 장치들을 이용하여 기존의 익숙한 플레이어를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12A39-63DD-46CB-B9F8-BF5A5195D43E}"/>
              </a:ext>
            </a:extLst>
          </p:cNvPr>
          <p:cNvSpPr txBox="1"/>
          <p:nvPr/>
        </p:nvSpPr>
        <p:spPr>
          <a:xfrm>
            <a:off x="8766354" y="5342630"/>
            <a:ext cx="265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ALSA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와 프로그램을 연결해주는 역할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거의 모든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Linux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배포판을 위한 사실상의 표준 사운드서버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600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1858171" y="3429000"/>
            <a:ext cx="3338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1E40B2B-C75B-454A-811B-B49C34C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11" y="2866668"/>
            <a:ext cx="2595618" cy="2074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5AB20F-ABE8-4730-B40D-E62D4E1B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2892261"/>
            <a:ext cx="2133600" cy="214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60D67F-4901-44F5-8C33-36D1FD0F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77" y="2734476"/>
            <a:ext cx="2234872" cy="24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21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6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7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1. TXT_LCD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546300" y="5269318"/>
            <a:ext cx="909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플레이어가 어느 상태화면에 있는 지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 되는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파일의 제목을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TXT_LCD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에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2A8C-7D18-4B9D-AB43-E4BD217D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69" y="2094181"/>
            <a:ext cx="7270376" cy="30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40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45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Button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6DE898-F255-40A2-AF8A-68EBF3BF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069019"/>
            <a:ext cx="4476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991872" y="2091151"/>
            <a:ext cx="9092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Home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메모리에 있는 곡들 중 첫번째 곡으로 이동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,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만약 첫번째 곡에 있다면 마지막 곡으로 이동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Back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이전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돌아감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Search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다음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넘어감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Menu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상태의 곡 재생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UP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높이기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DN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낮추기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57C701-E579-4443-A104-4514F568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771223"/>
            <a:ext cx="447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155F62-0A31-42BF-825D-A1F011C1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3" y="3460833"/>
            <a:ext cx="447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372A0E-A11E-4EB2-BF9E-1A20B678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4" y="4249513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B38AED2-ED88-4709-A8DE-68252AA9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3" y="4966187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E9A379F-F462-4788-868F-E7535F12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17" y="5682862"/>
            <a:ext cx="5048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9577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FND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재생되고 있는 음악의 재생시간을 표시해줌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A33EB-27D9-4CF1-8F05-E0614F62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08" y="2475371"/>
            <a:ext cx="8238565" cy="2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36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3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볼륨의 단계를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개수로 표현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1C40D-DC6C-4BD1-964A-D656FB47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3" y="2796884"/>
            <a:ext cx="9469501" cy="18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9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5. </a:t>
            </a:r>
            <a:r>
              <a:rPr lang="en-US" altLang="ko-KR" sz="2400" dirty="0" err="1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Color_LED</a:t>
            </a:r>
            <a:endParaRPr lang="en-US" altLang="ko-KR" sz="2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파일이 재생 중이라면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Color _ 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색이 계속 바뀌어서 재생 중이라는 것을 표현해줌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130E-284C-49DA-BA89-6FA007DA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63" y="2420722"/>
            <a:ext cx="6505388" cy="2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53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264</TotalTime>
  <Words>416</Words>
  <Application>Microsoft Office PowerPoint</Application>
  <PresentationFormat>와이드스크린</PresentationFormat>
  <Paragraphs>96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여기어때잘난서체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최현빈</cp:lastModifiedBy>
  <cp:revision>26</cp:revision>
  <dcterms:created xsi:type="dcterms:W3CDTF">2019-01-28T06:46:04Z</dcterms:created>
  <dcterms:modified xsi:type="dcterms:W3CDTF">2021-12-16T19:28:23Z</dcterms:modified>
</cp:coreProperties>
</file>